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01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39" y="5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吴 梦瑶" userId="baca8ada9253357f" providerId="LiveId" clId="{0CE8DDA1-7DBC-457D-8830-358410698887}"/>
    <pc:docChg chg="modSld">
      <pc:chgData name="吴 梦瑶" userId="baca8ada9253357f" providerId="LiveId" clId="{0CE8DDA1-7DBC-457D-8830-358410698887}" dt="2023-06-08T06:56:19.072" v="1" actId="20577"/>
      <pc:docMkLst>
        <pc:docMk/>
      </pc:docMkLst>
      <pc:sldChg chg="modSp mod">
        <pc:chgData name="吴 梦瑶" userId="baca8ada9253357f" providerId="LiveId" clId="{0CE8DDA1-7DBC-457D-8830-358410698887}" dt="2023-06-08T06:56:19.072" v="1" actId="20577"/>
        <pc:sldMkLst>
          <pc:docMk/>
          <pc:sldMk cId="3236303457" sldId="1010"/>
        </pc:sldMkLst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0" creationId="{4359299C-7F3F-1F29-6CBE-141269A93E46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1" creationId="{85132D00-D52D-F8F6-D5C0-4075F9B4E42A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3" creationId="{7C372FB6-DC9A-67E0-A244-21EC5D001257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4" creationId="{B2F26083-048C-9386-29C7-D8D8AADBC2DA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5" creationId="{1E635919-2845-6088-74D6-EB14AFD61B68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7" creationId="{0730FEB5-76D2-8564-5F25-C378042971AB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28" creationId="{7D434D14-0966-108A-FDEB-F28AE5E347F4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30" creationId="{FA444857-85E8-CB72-8D5A-493FC347F065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31" creationId="{61AD99A1-E29D-AE4E-2FA1-CD20DAFB472A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33" creationId="{4F8DA133-997D-E109-3F91-064B7356884D}"/>
          </ac:spMkLst>
        </pc:spChg>
        <pc:spChg chg="mod">
          <ac:chgData name="吴 梦瑶" userId="baca8ada9253357f" providerId="LiveId" clId="{0CE8DDA1-7DBC-457D-8830-358410698887}" dt="2023-06-08T06:56:03.259" v="0" actId="114"/>
          <ac:spMkLst>
            <pc:docMk/>
            <pc:sldMk cId="3236303457" sldId="1010"/>
            <ac:spMk id="36" creationId="{30E70B69-A171-53E0-7304-1D890A96BBB8}"/>
          </ac:spMkLst>
        </pc:spChg>
        <pc:spChg chg="mod">
          <ac:chgData name="吴 梦瑶" userId="baca8ada9253357f" providerId="LiveId" clId="{0CE8DDA1-7DBC-457D-8830-358410698887}" dt="2023-06-08T06:56:19.072" v="1" actId="20577"/>
          <ac:spMkLst>
            <pc:docMk/>
            <pc:sldMk cId="3236303457" sldId="1010"/>
            <ac:spMk id="38" creationId="{262DA653-7B57-3E03-C997-ADB9DEF53111}"/>
          </ac:spMkLst>
        </pc:spChg>
      </pc:sldChg>
    </pc:docChg>
  </pc:docChgLst>
  <pc:docChgLst>
    <pc:chgData name="吴 梦瑶" userId="baca8ada9253357f" providerId="LiveId" clId="{0847490B-B2A5-44FF-9CDC-2CF7A07BCFC3}"/>
    <pc:docChg chg="custSel delSld modSld">
      <pc:chgData name="吴 梦瑶" userId="baca8ada9253357f" providerId="LiveId" clId="{0847490B-B2A5-44FF-9CDC-2CF7A07BCFC3}" dt="2022-12-02T03:50:35.372" v="229" actId="164"/>
      <pc:docMkLst>
        <pc:docMk/>
      </pc:docMkLst>
      <pc:sldChg chg="del">
        <pc:chgData name="吴 梦瑶" userId="baca8ada9253357f" providerId="LiveId" clId="{0847490B-B2A5-44FF-9CDC-2CF7A07BCFC3}" dt="2022-12-02T03:43:02.298" v="0" actId="47"/>
        <pc:sldMkLst>
          <pc:docMk/>
          <pc:sldMk cId="243854593" sldId="256"/>
        </pc:sldMkLst>
      </pc:sldChg>
      <pc:sldChg chg="addSp delSp modSp mod">
        <pc:chgData name="吴 梦瑶" userId="baca8ada9253357f" providerId="LiveId" clId="{0847490B-B2A5-44FF-9CDC-2CF7A07BCFC3}" dt="2022-12-02T03:50:35.372" v="229" actId="164"/>
        <pc:sldMkLst>
          <pc:docMk/>
          <pc:sldMk cId="3236303457" sldId="1010"/>
        </pc:sldMkLst>
        <pc:spChg chg="mod">
          <ac:chgData name="吴 梦瑶" userId="baca8ada9253357f" providerId="LiveId" clId="{0847490B-B2A5-44FF-9CDC-2CF7A07BCFC3}" dt="2022-12-02T03:43:14.890" v="11" actId="14100"/>
          <ac:spMkLst>
            <pc:docMk/>
            <pc:sldMk cId="3236303457" sldId="1010"/>
            <ac:spMk id="2" creationId="{D51DB41F-2177-DD08-1060-98DBB77399CC}"/>
          </ac:spMkLst>
        </pc:spChg>
        <pc:spChg chg="add del mod">
          <ac:chgData name="吴 梦瑶" userId="baca8ada9253357f" providerId="LiveId" clId="{0847490B-B2A5-44FF-9CDC-2CF7A07BCFC3}" dt="2022-12-02T03:45:02.529" v="23" actId="478"/>
          <ac:spMkLst>
            <pc:docMk/>
            <pc:sldMk cId="3236303457" sldId="1010"/>
            <ac:spMk id="14" creationId="{10FCEF46-77C0-3D88-73B8-6E512AF1FC3D}"/>
          </ac:spMkLst>
        </pc:spChg>
        <pc:spChg chg="add mod">
          <ac:chgData name="吴 梦瑶" userId="baca8ada9253357f" providerId="LiveId" clId="{0847490B-B2A5-44FF-9CDC-2CF7A07BCFC3}" dt="2022-12-02T03:50:14.568" v="222" actId="164"/>
          <ac:spMkLst>
            <pc:docMk/>
            <pc:sldMk cId="3236303457" sldId="1010"/>
            <ac:spMk id="35" creationId="{AE315A9F-992C-B8CA-748E-FC65FBB64F10}"/>
          </ac:spMkLst>
        </pc:spChg>
        <pc:spChg chg="add mod">
          <ac:chgData name="吴 梦瑶" userId="baca8ada9253357f" providerId="LiveId" clId="{0847490B-B2A5-44FF-9CDC-2CF7A07BCFC3}" dt="2022-12-02T03:49:40.867" v="212" actId="164"/>
          <ac:spMkLst>
            <pc:docMk/>
            <pc:sldMk cId="3236303457" sldId="1010"/>
            <ac:spMk id="37" creationId="{056A2F61-4990-7C90-D6B9-4263515496A5}"/>
          </ac:spMkLst>
        </pc:spChg>
        <pc:spChg chg="add mod">
          <ac:chgData name="吴 梦瑶" userId="baca8ada9253357f" providerId="LiveId" clId="{0847490B-B2A5-44FF-9CDC-2CF7A07BCFC3}" dt="2022-12-02T03:50:35.372" v="229" actId="164"/>
          <ac:spMkLst>
            <pc:docMk/>
            <pc:sldMk cId="3236303457" sldId="1010"/>
            <ac:spMk id="38" creationId="{262DA653-7B57-3E03-C997-ADB9DEF53111}"/>
          </ac:spMkLst>
        </pc:spChg>
        <pc:spChg chg="add mod">
          <ac:chgData name="吴 梦瑶" userId="baca8ada9253357f" providerId="LiveId" clId="{0847490B-B2A5-44FF-9CDC-2CF7A07BCFC3}" dt="2022-12-02T03:50:35.372" v="229" actId="164"/>
          <ac:spMkLst>
            <pc:docMk/>
            <pc:sldMk cId="3236303457" sldId="1010"/>
            <ac:spMk id="42" creationId="{CBF2B5B2-34DC-7E4A-9985-F0120D27F80E}"/>
          </ac:spMkLst>
        </pc:spChg>
        <pc:spChg chg="add mod">
          <ac:chgData name="吴 梦瑶" userId="baca8ada9253357f" providerId="LiveId" clId="{0847490B-B2A5-44FF-9CDC-2CF7A07BCFC3}" dt="2022-12-02T03:50:35.372" v="229" actId="164"/>
          <ac:spMkLst>
            <pc:docMk/>
            <pc:sldMk cId="3236303457" sldId="1010"/>
            <ac:spMk id="44" creationId="{D6A75311-3D63-C0D3-6EE3-44F16174F78A}"/>
          </ac:spMkLst>
        </pc:spChg>
        <pc:spChg chg="add mod">
          <ac:chgData name="吴 梦瑶" userId="baca8ada9253357f" providerId="LiveId" clId="{0847490B-B2A5-44FF-9CDC-2CF7A07BCFC3}" dt="2022-12-02T03:49:40.867" v="212" actId="164"/>
          <ac:spMkLst>
            <pc:docMk/>
            <pc:sldMk cId="3236303457" sldId="1010"/>
            <ac:spMk id="46" creationId="{EC46E8CF-8CC1-39A4-A50F-0F4604C1901F}"/>
          </ac:spMkLst>
        </pc:spChg>
        <pc:spChg chg="add mod">
          <ac:chgData name="吴 梦瑶" userId="baca8ada9253357f" providerId="LiveId" clId="{0847490B-B2A5-44FF-9CDC-2CF7A07BCFC3}" dt="2022-12-02T03:49:40.867" v="212" actId="164"/>
          <ac:spMkLst>
            <pc:docMk/>
            <pc:sldMk cId="3236303457" sldId="1010"/>
            <ac:spMk id="48" creationId="{631274AF-E2CA-48BF-3431-C933FC9B19B2}"/>
          </ac:spMkLst>
        </pc:spChg>
        <pc:spChg chg="add mod">
          <ac:chgData name="吴 梦瑶" userId="baca8ada9253357f" providerId="LiveId" clId="{0847490B-B2A5-44FF-9CDC-2CF7A07BCFC3}" dt="2022-12-02T03:50:14.568" v="222" actId="164"/>
          <ac:spMkLst>
            <pc:docMk/>
            <pc:sldMk cId="3236303457" sldId="1010"/>
            <ac:spMk id="50" creationId="{C605C476-436A-7954-88E0-6288B4A0A8B0}"/>
          </ac:spMkLst>
        </pc:spChg>
        <pc:spChg chg="add mod">
          <ac:chgData name="吴 梦瑶" userId="baca8ada9253357f" providerId="LiveId" clId="{0847490B-B2A5-44FF-9CDC-2CF7A07BCFC3}" dt="2022-12-02T03:50:14.568" v="222" actId="164"/>
          <ac:spMkLst>
            <pc:docMk/>
            <pc:sldMk cId="3236303457" sldId="1010"/>
            <ac:spMk id="52" creationId="{209A1172-9059-F0F4-7303-ACC1C8A7C46B}"/>
          </ac:spMkLst>
        </pc:spChg>
        <pc:grpChg chg="mod">
          <ac:chgData name="吴 梦瑶" userId="baca8ada9253357f" providerId="LiveId" clId="{0847490B-B2A5-44FF-9CDC-2CF7A07BCFC3}" dt="2022-12-02T03:50:30.997" v="228" actId="1076"/>
          <ac:grpSpMkLst>
            <pc:docMk/>
            <pc:sldMk cId="3236303457" sldId="1010"/>
            <ac:grpSpMk id="41" creationId="{81494C33-DB61-9DCA-C41B-3C3ABF8C50B9}"/>
          </ac:grpSpMkLst>
        </pc:grpChg>
        <pc:grpChg chg="add mod">
          <ac:chgData name="吴 梦瑶" userId="baca8ada9253357f" providerId="LiveId" clId="{0847490B-B2A5-44FF-9CDC-2CF7A07BCFC3}" dt="2022-12-02T03:49:42.887" v="213" actId="1076"/>
          <ac:grpSpMkLst>
            <pc:docMk/>
            <pc:sldMk cId="3236303457" sldId="1010"/>
            <ac:grpSpMk id="53" creationId="{4B7455EA-5A07-AE80-7ABC-CC8289649BBC}"/>
          </ac:grpSpMkLst>
        </pc:grpChg>
        <pc:grpChg chg="add mod ord">
          <ac:chgData name="吴 梦瑶" userId="baca8ada9253357f" providerId="LiveId" clId="{0847490B-B2A5-44FF-9CDC-2CF7A07BCFC3}" dt="2022-12-02T03:50:24.882" v="226" actId="164"/>
          <ac:grpSpMkLst>
            <pc:docMk/>
            <pc:sldMk cId="3236303457" sldId="1010"/>
            <ac:grpSpMk id="54" creationId="{3B9A9438-E94D-C27C-6D6E-A16F6C977B1A}"/>
          </ac:grpSpMkLst>
        </pc:grpChg>
        <pc:grpChg chg="add mod">
          <ac:chgData name="吴 梦瑶" userId="baca8ada9253357f" providerId="LiveId" clId="{0847490B-B2A5-44FF-9CDC-2CF7A07BCFC3}" dt="2022-12-02T03:50:26.888" v="227" actId="1076"/>
          <ac:grpSpMkLst>
            <pc:docMk/>
            <pc:sldMk cId="3236303457" sldId="1010"/>
            <ac:grpSpMk id="55" creationId="{F37DD7AB-E5E8-C56A-F670-8A005A56BC6E}"/>
          </ac:grpSpMkLst>
        </pc:grpChg>
        <pc:grpChg chg="add mod">
          <ac:chgData name="吴 梦瑶" userId="baca8ada9253357f" providerId="LiveId" clId="{0847490B-B2A5-44FF-9CDC-2CF7A07BCFC3}" dt="2022-12-02T03:50:35.372" v="229" actId="164"/>
          <ac:grpSpMkLst>
            <pc:docMk/>
            <pc:sldMk cId="3236303457" sldId="1010"/>
            <ac:grpSpMk id="56" creationId="{20F1FDD1-1A8D-FF16-8215-CDF337C0B9C0}"/>
          </ac:grpSpMkLst>
        </pc:grpChg>
        <pc:picChg chg="add mod">
          <ac:chgData name="吴 梦瑶" userId="baca8ada9253357f" providerId="LiveId" clId="{0847490B-B2A5-44FF-9CDC-2CF7A07BCFC3}" dt="2022-12-02T03:50:35.372" v="229" actId="164"/>
          <ac:picMkLst>
            <pc:docMk/>
            <pc:sldMk cId="3236303457" sldId="1010"/>
            <ac:picMk id="4" creationId="{90798937-7089-5A37-106A-DDB7D10ED45D}"/>
          </ac:picMkLst>
        </pc:picChg>
        <pc:picChg chg="del">
          <ac:chgData name="吴 梦瑶" userId="baca8ada9253357f" providerId="LiveId" clId="{0847490B-B2A5-44FF-9CDC-2CF7A07BCFC3}" dt="2022-12-02T03:44:58.805" v="20" actId="478"/>
          <ac:picMkLst>
            <pc:docMk/>
            <pc:sldMk cId="3236303457" sldId="1010"/>
            <ac:picMk id="5" creationId="{95245A82-E6B7-93C7-C1CB-FBC0A6224D97}"/>
          </ac:picMkLst>
        </pc:picChg>
        <pc:picChg chg="del mod">
          <ac:chgData name="吴 梦瑶" userId="baca8ada9253357f" providerId="LiveId" clId="{0847490B-B2A5-44FF-9CDC-2CF7A07BCFC3}" dt="2022-12-02T03:44:29.760" v="14" actId="478"/>
          <ac:picMkLst>
            <pc:docMk/>
            <pc:sldMk cId="3236303457" sldId="1010"/>
            <ac:picMk id="7" creationId="{42A79DC2-DA44-5A73-E829-D3FF19010B38}"/>
          </ac:picMkLst>
        </pc:picChg>
        <pc:picChg chg="add mod">
          <ac:chgData name="吴 梦瑶" userId="baca8ada9253357f" providerId="LiveId" clId="{0847490B-B2A5-44FF-9CDC-2CF7A07BCFC3}" dt="2022-12-02T03:49:40.867" v="212" actId="164"/>
          <ac:picMkLst>
            <pc:docMk/>
            <pc:sldMk cId="3236303457" sldId="1010"/>
            <ac:picMk id="8" creationId="{F6F0B40B-F4A2-FFE7-36F6-6AA16CFFD1DD}"/>
          </ac:picMkLst>
        </pc:picChg>
        <pc:picChg chg="del mod">
          <ac:chgData name="吴 梦瑶" userId="baca8ada9253357f" providerId="LiveId" clId="{0847490B-B2A5-44FF-9CDC-2CF7A07BCFC3}" dt="2022-12-02T03:45:29.779" v="28" actId="478"/>
          <ac:picMkLst>
            <pc:docMk/>
            <pc:sldMk cId="3236303457" sldId="1010"/>
            <ac:picMk id="9" creationId="{2FCE637C-6E34-3C96-3FA9-C810B76DEB18}"/>
          </ac:picMkLst>
        </pc:picChg>
        <pc:picChg chg="add mod">
          <ac:chgData name="吴 梦瑶" userId="baca8ada9253357f" providerId="LiveId" clId="{0847490B-B2A5-44FF-9CDC-2CF7A07BCFC3}" dt="2022-12-02T03:50:14.568" v="222" actId="164"/>
          <ac:picMkLst>
            <pc:docMk/>
            <pc:sldMk cId="3236303457" sldId="1010"/>
            <ac:picMk id="34" creationId="{51741E7F-622D-5478-939C-25B440AE3CD1}"/>
          </ac:picMkLst>
        </pc:picChg>
        <pc:cxnChg chg="add mod">
          <ac:chgData name="吴 梦瑶" userId="baca8ada9253357f" providerId="LiveId" clId="{0847490B-B2A5-44FF-9CDC-2CF7A07BCFC3}" dt="2022-12-02T03:50:35.372" v="229" actId="164"/>
          <ac:cxnSpMkLst>
            <pc:docMk/>
            <pc:sldMk cId="3236303457" sldId="1010"/>
            <ac:cxnSpMk id="39" creationId="{18E3FB38-218C-D58F-B874-EF4BF98EBCBB}"/>
          </ac:cxnSpMkLst>
        </pc:cxnChg>
        <pc:cxnChg chg="add mod">
          <ac:chgData name="吴 梦瑶" userId="baca8ada9253357f" providerId="LiveId" clId="{0847490B-B2A5-44FF-9CDC-2CF7A07BCFC3}" dt="2022-12-02T03:50:35.372" v="229" actId="164"/>
          <ac:cxnSpMkLst>
            <pc:docMk/>
            <pc:sldMk cId="3236303457" sldId="1010"/>
            <ac:cxnSpMk id="43" creationId="{B58FDAB3-97A3-5BBA-EC4A-06938D05D85E}"/>
          </ac:cxnSpMkLst>
        </pc:cxnChg>
        <pc:cxnChg chg="add mod">
          <ac:chgData name="吴 梦瑶" userId="baca8ada9253357f" providerId="LiveId" clId="{0847490B-B2A5-44FF-9CDC-2CF7A07BCFC3}" dt="2022-12-02T03:49:40.867" v="212" actId="164"/>
          <ac:cxnSpMkLst>
            <pc:docMk/>
            <pc:sldMk cId="3236303457" sldId="1010"/>
            <ac:cxnSpMk id="45" creationId="{3A3F0CB1-2164-3384-4124-BEF2D9441283}"/>
          </ac:cxnSpMkLst>
        </pc:cxnChg>
        <pc:cxnChg chg="add mod">
          <ac:chgData name="吴 梦瑶" userId="baca8ada9253357f" providerId="LiveId" clId="{0847490B-B2A5-44FF-9CDC-2CF7A07BCFC3}" dt="2022-12-02T03:49:40.867" v="212" actId="164"/>
          <ac:cxnSpMkLst>
            <pc:docMk/>
            <pc:sldMk cId="3236303457" sldId="1010"/>
            <ac:cxnSpMk id="47" creationId="{41DA58FC-FD81-5BB6-D295-9ADAECC11C45}"/>
          </ac:cxnSpMkLst>
        </pc:cxnChg>
        <pc:cxnChg chg="add mod">
          <ac:chgData name="吴 梦瑶" userId="baca8ada9253357f" providerId="LiveId" clId="{0847490B-B2A5-44FF-9CDC-2CF7A07BCFC3}" dt="2022-12-02T03:50:24.882" v="226" actId="164"/>
          <ac:cxnSpMkLst>
            <pc:docMk/>
            <pc:sldMk cId="3236303457" sldId="1010"/>
            <ac:cxnSpMk id="49" creationId="{AB2B6E29-16A5-8974-D907-D9E3893A2C3B}"/>
          </ac:cxnSpMkLst>
        </pc:cxnChg>
        <pc:cxnChg chg="add mod">
          <ac:chgData name="吴 梦瑶" userId="baca8ada9253357f" providerId="LiveId" clId="{0847490B-B2A5-44FF-9CDC-2CF7A07BCFC3}" dt="2022-12-02T03:50:24.882" v="226" actId="164"/>
          <ac:cxnSpMkLst>
            <pc:docMk/>
            <pc:sldMk cId="3236303457" sldId="1010"/>
            <ac:cxnSpMk id="51" creationId="{97E2059B-37E8-2819-16B8-0C4A93169A7E}"/>
          </ac:cxnSpMkLst>
        </pc:cxnChg>
      </pc:sldChg>
    </pc:docChg>
  </pc:docChgLst>
  <pc:docChgLst>
    <pc:chgData name="吴 梦瑶" userId="baca8ada9253357f" providerId="LiveId" clId="{7F27F028-4957-43EC-9F1D-5E90BA9436D8}"/>
    <pc:docChg chg="modSld">
      <pc:chgData name="吴 梦瑶" userId="baca8ada9253357f" providerId="LiveId" clId="{7F27F028-4957-43EC-9F1D-5E90BA9436D8}" dt="2023-06-01T10:10:50.143" v="37" actId="20577"/>
      <pc:docMkLst>
        <pc:docMk/>
      </pc:docMkLst>
      <pc:sldChg chg="modSp mod">
        <pc:chgData name="吴 梦瑶" userId="baca8ada9253357f" providerId="LiveId" clId="{7F27F028-4957-43EC-9F1D-5E90BA9436D8}" dt="2023-06-01T10:10:50.143" v="37" actId="20577"/>
        <pc:sldMkLst>
          <pc:docMk/>
          <pc:sldMk cId="3236303457" sldId="1010"/>
        </pc:sldMkLst>
        <pc:spChg chg="mod">
          <ac:chgData name="吴 梦瑶" userId="baca8ada9253357f" providerId="LiveId" clId="{7F27F028-4957-43EC-9F1D-5E90BA9436D8}" dt="2023-06-01T10:10:32.516" v="17" actId="114"/>
          <ac:spMkLst>
            <pc:docMk/>
            <pc:sldMk cId="3236303457" sldId="1010"/>
            <ac:spMk id="20" creationId="{4359299C-7F3F-1F29-6CBE-141269A93E46}"/>
          </ac:spMkLst>
        </pc:spChg>
        <pc:spChg chg="mod">
          <ac:chgData name="吴 梦瑶" userId="baca8ada9253357f" providerId="LiveId" clId="{7F27F028-4957-43EC-9F1D-5E90BA9436D8}" dt="2023-06-01T10:10:22.775" v="15" actId="1076"/>
          <ac:spMkLst>
            <pc:docMk/>
            <pc:sldMk cId="3236303457" sldId="1010"/>
            <ac:spMk id="21" creationId="{85132D00-D52D-F8F6-D5C0-4075F9B4E42A}"/>
          </ac:spMkLst>
        </pc:spChg>
        <pc:spChg chg="mod">
          <ac:chgData name="吴 梦瑶" userId="baca8ada9253357f" providerId="LiveId" clId="{7F27F028-4957-43EC-9F1D-5E90BA9436D8}" dt="2023-06-01T10:10:37.799" v="18" actId="114"/>
          <ac:spMkLst>
            <pc:docMk/>
            <pc:sldMk cId="3236303457" sldId="1010"/>
            <ac:spMk id="28" creationId="{7D434D14-0966-108A-FDEB-F28AE5E347F4}"/>
          </ac:spMkLst>
        </pc:spChg>
        <pc:spChg chg="mod">
          <ac:chgData name="吴 梦瑶" userId="baca8ada9253357f" providerId="LiveId" clId="{7F27F028-4957-43EC-9F1D-5E90BA9436D8}" dt="2023-06-01T10:10:43.944" v="28" actId="20577"/>
          <ac:spMkLst>
            <pc:docMk/>
            <pc:sldMk cId="3236303457" sldId="1010"/>
            <ac:spMk id="31" creationId="{61AD99A1-E29D-AE4E-2FA1-CD20DAFB472A}"/>
          </ac:spMkLst>
        </pc:spChg>
        <pc:spChg chg="mod">
          <ac:chgData name="吴 梦瑶" userId="baca8ada9253357f" providerId="LiveId" clId="{7F27F028-4957-43EC-9F1D-5E90BA9436D8}" dt="2023-06-01T10:10:41.540" v="24" actId="20577"/>
          <ac:spMkLst>
            <pc:docMk/>
            <pc:sldMk cId="3236303457" sldId="1010"/>
            <ac:spMk id="36" creationId="{30E70B69-A171-53E0-7304-1D890A96BBB8}"/>
          </ac:spMkLst>
        </pc:spChg>
        <pc:spChg chg="mod">
          <ac:chgData name="吴 梦瑶" userId="baca8ada9253357f" providerId="LiveId" clId="{7F27F028-4957-43EC-9F1D-5E90BA9436D8}" dt="2023-06-01T10:10:50.143" v="37" actId="20577"/>
          <ac:spMkLst>
            <pc:docMk/>
            <pc:sldMk cId="3236303457" sldId="1010"/>
            <ac:spMk id="37" creationId="{056A2F61-4990-7C90-D6B9-4263515496A5}"/>
          </ac:spMkLst>
        </pc:spChg>
        <pc:spChg chg="mod">
          <ac:chgData name="吴 梦瑶" userId="baca8ada9253357f" providerId="LiveId" clId="{7F27F028-4957-43EC-9F1D-5E90BA9436D8}" dt="2023-06-01T10:10:47.464" v="33" actId="20577"/>
          <ac:spMkLst>
            <pc:docMk/>
            <pc:sldMk cId="3236303457" sldId="1010"/>
            <ac:spMk id="38" creationId="{262DA653-7B57-3E03-C997-ADB9DEF5311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BA975-1631-4734-BA57-945117238514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33E57-AD54-4D35-8E37-DC28FC13F4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948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69067-5CF5-4C73-90D4-A40B4019FE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815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BFDBBA-5537-DF92-E5F2-4DF25F91D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1CF45F8-5F6D-E0A2-89A8-FBCF088CF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65B783-BB18-97FD-5CCD-1B4813EA1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3B2DDD-71A4-C7AE-7EE5-FA6757B05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B858ACE-7123-72D7-4A21-E14C528B3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F6D141-A6C2-B9A3-9BD4-E87DE9235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16AD84E-E02A-C7E1-A32B-8AC110355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176677-405A-DE7E-45CF-878430E99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2955F-1AF7-B8EA-4546-5557CA33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CD7B260-33BA-17FF-D2B9-136112520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387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A840C49-A0A9-7377-2030-5467A396E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5E0DCD-FFE4-EE19-1438-1F821E9A7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BB0FD50-A917-790F-820B-CCF01FAA2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313FBE-6FDB-0099-2660-EC7F348A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1154C8E-88CE-30D0-6417-628C0CA80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15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79B998-E00B-691E-44E1-52C9E229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C20ECBE-6FFF-E50C-EE58-BF101BA13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F73284-2F41-D8D0-437D-690572E2A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79D53B-0416-A321-1A09-993AAEA4D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7A7BE7-F7F2-AF95-C19B-C686397ED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3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3DDA2F-F9E9-0F46-C7B5-21A97829C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A982F76-A781-D47E-8675-FCB0686524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7E99B5-7EFC-E8A8-0968-5721E4B9E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4546AD-A10E-2A90-C357-AD7D4F3DF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DC2EB9-E2E6-4DD9-4CC7-BE08C72DB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669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43864F-EFEA-8F60-0D24-F787B867D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956EC8-AEE1-8F8F-CFA9-79C28A53E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BA8E2D7-998B-F3F6-AC27-6F798360A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FAB36F-0D5E-DB40-5C57-1547DF3D0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3D5C4B-5150-47B1-1574-DB297274E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4011856-4502-EB13-1CD4-B9DC11953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97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49B7BA-29BA-4B76-4FA7-E619FE620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E4F823-4995-578C-B250-D89C93667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02FEB4C-4693-B563-02F7-770BA816D5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4BBFDB6-680E-72AA-5046-ECD1446F2A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5466F45-2B44-AB92-DBC5-6F8287EE8B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F7C6A56-C7C1-4A19-7835-A375843F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1C410A2-602A-0461-9650-24934BED7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610BB9A-67CB-140A-9736-804B21343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49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A3D265-8146-16EF-4C7B-F3D0F1100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BB9C80D-D390-5E4B-5CC6-B615C8FD5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DB6C0C6-979E-A38C-0F10-78FF313F4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22D5239-BCC7-799B-90A9-B719E73A7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28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57D1379-88A5-2D06-A6DC-9E6166F9B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E486E2-619E-5A8A-E200-84E3EAABE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37D174-41F7-3E44-47B5-F2BA9E02F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1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780E19-3D6E-7C55-4F03-13B5987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50AB01-F385-173C-DE8A-8F5F5F25E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3B065C2-E2F3-A741-9F4D-349144CA3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5A43C71-01A9-8E88-92D6-B97A321E6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7B398FE-CC3D-7C8B-78C0-50DF679BE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54F3D8D-4243-4981-AE40-5947BC8D2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62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670B33-54A3-A26A-34FB-4555EAD37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EAA6230-0BEA-24CD-CF13-3F041F229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45B5B79-90A5-1AE4-2353-D94803290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DBF243-9A29-7FCB-37C6-30CFC9F01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371D2E-5A24-4356-3064-F09060B10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FAAFA80-E223-D1B5-51E4-ECEAE0FDD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08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61D8699-7321-4BCA-513F-9C43B85CA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6033190-A86B-1D16-92C7-1EECC9D4AB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3E0B3D-7DB1-61B3-2CAF-DD7831B444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80AC9-516D-49F5-A41D-B15FD97EB788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A16E02E-F2F8-F892-AF49-F2B4CAFB5E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53AB4E-EE28-58A1-3454-467C8282A4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C391B-F96F-4021-8E0D-BD3978B0FC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98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墙上的海报&#10;&#10;描述已自动生成">
            <a:extLst>
              <a:ext uri="{FF2B5EF4-FFF2-40B4-BE49-F238E27FC236}">
                <a16:creationId xmlns:a16="http://schemas.microsoft.com/office/drawing/2014/main" id="{32091F73-E671-3C16-2DBC-8E0F6552D5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545" y="3731149"/>
            <a:ext cx="3246120" cy="2596896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D51DB41F-2177-DD08-1060-98DBB773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42" y="108244"/>
            <a:ext cx="2320805" cy="748558"/>
          </a:xfrm>
        </p:spPr>
        <p:txBody>
          <a:bodyPr/>
          <a:lstStyle/>
          <a:p>
            <a:r>
              <a:rPr lang="en-GB" dirty="0"/>
              <a:t>Figure 6B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20F1FDD1-1A8D-FF16-8215-CDF337C0B9C0}"/>
              </a:ext>
            </a:extLst>
          </p:cNvPr>
          <p:cNvGrpSpPr/>
          <p:nvPr/>
        </p:nvGrpSpPr>
        <p:grpSpPr>
          <a:xfrm>
            <a:off x="5876209" y="93348"/>
            <a:ext cx="4109468" cy="3038782"/>
            <a:chOff x="5876209" y="93348"/>
            <a:chExt cx="4109468" cy="3038782"/>
          </a:xfrm>
        </p:grpSpPr>
        <p:pic>
          <p:nvPicPr>
            <p:cNvPr id="4" name="图片 3" descr="图片包含 游戏机, 食物&#10;&#10;描述已自动生成">
              <a:extLst>
                <a:ext uri="{FF2B5EF4-FFF2-40B4-BE49-F238E27FC236}">
                  <a16:creationId xmlns:a16="http://schemas.microsoft.com/office/drawing/2014/main" id="{90798937-7089-5A37-106A-DDB7D10ED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5821" y="398074"/>
              <a:ext cx="3419856" cy="2734056"/>
            </a:xfrm>
            <a:prstGeom prst="rect">
              <a:avLst/>
            </a:prstGeom>
          </p:spPr>
        </p:pic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262DA653-7B57-3E03-C997-ADB9DEF53111}"/>
                </a:ext>
              </a:extLst>
            </p:cNvPr>
            <p:cNvSpPr txBox="1"/>
            <p:nvPr/>
          </p:nvSpPr>
          <p:spPr>
            <a:xfrm>
              <a:off x="7760095" y="93348"/>
              <a:ext cx="1229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Adgrf1</a:t>
              </a: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18E3FB38-218C-D58F-B874-EF4BF98EBCBB}"/>
                </a:ext>
              </a:extLst>
            </p:cNvPr>
            <p:cNvCxnSpPr>
              <a:cxnSpLocks/>
            </p:cNvCxnSpPr>
            <p:nvPr/>
          </p:nvCxnSpPr>
          <p:spPr>
            <a:xfrm>
              <a:off x="6609853" y="1045155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CBF2B5B2-34DC-7E4A-9985-F0120D27F80E}"/>
                </a:ext>
              </a:extLst>
            </p:cNvPr>
            <p:cNvSpPr txBox="1"/>
            <p:nvPr/>
          </p:nvSpPr>
          <p:spPr>
            <a:xfrm>
              <a:off x="5876209" y="906655"/>
              <a:ext cx="779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B58FDAB3-97A3-5BBA-EC4A-06938D05D85E}"/>
                </a:ext>
              </a:extLst>
            </p:cNvPr>
            <p:cNvCxnSpPr>
              <a:cxnSpLocks/>
            </p:cNvCxnSpPr>
            <p:nvPr/>
          </p:nvCxnSpPr>
          <p:spPr>
            <a:xfrm>
              <a:off x="6614390" y="1200802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D6A75311-3D63-C0D3-6EE3-44F16174F78A}"/>
                </a:ext>
              </a:extLst>
            </p:cNvPr>
            <p:cNvSpPr txBox="1"/>
            <p:nvPr/>
          </p:nvSpPr>
          <p:spPr>
            <a:xfrm>
              <a:off x="5882708" y="1066008"/>
              <a:ext cx="779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75kDa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4B7455EA-5A07-AE80-7ABC-CC8289649BBC}"/>
              </a:ext>
            </a:extLst>
          </p:cNvPr>
          <p:cNvGrpSpPr/>
          <p:nvPr/>
        </p:nvGrpSpPr>
        <p:grpSpPr>
          <a:xfrm>
            <a:off x="4612660" y="3416048"/>
            <a:ext cx="3565697" cy="3006111"/>
            <a:chOff x="5305964" y="3463608"/>
            <a:chExt cx="3565697" cy="3006111"/>
          </a:xfrm>
        </p:grpSpPr>
        <p:pic>
          <p:nvPicPr>
            <p:cNvPr id="8" name="图片 7" descr="男子的脸部特写与配字黑白照&#10;&#10;中度可信度描述已自动生成">
              <a:extLst>
                <a:ext uri="{FF2B5EF4-FFF2-40B4-BE49-F238E27FC236}">
                  <a16:creationId xmlns:a16="http://schemas.microsoft.com/office/drawing/2014/main" id="{F6F0B40B-F4A2-FFE7-36F6-6AA16CFFD1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2651" y="3831959"/>
              <a:ext cx="3299010" cy="2637760"/>
            </a:xfrm>
            <a:prstGeom prst="rect">
              <a:avLst/>
            </a:prstGeom>
          </p:spPr>
        </p:pic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056A2F61-4990-7C90-D6B9-4263515496A5}"/>
                </a:ext>
              </a:extLst>
            </p:cNvPr>
            <p:cNvSpPr txBox="1"/>
            <p:nvPr/>
          </p:nvSpPr>
          <p:spPr>
            <a:xfrm>
              <a:off x="6951997" y="3463608"/>
              <a:ext cx="1229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>
                  <a:latin typeface="Arial" panose="020B0604020202020204" pitchFamily="34" charset="0"/>
                  <a:cs typeface="Arial" panose="020B0604020202020204" pitchFamily="34" charset="0"/>
                </a:rPr>
                <a:t>Scd1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直接连接符 44">
              <a:extLst>
                <a:ext uri="{FF2B5EF4-FFF2-40B4-BE49-F238E27FC236}">
                  <a16:creationId xmlns:a16="http://schemas.microsoft.com/office/drawing/2014/main" id="{3A3F0CB1-2164-3384-4124-BEF2D9441283}"/>
                </a:ext>
              </a:extLst>
            </p:cNvPr>
            <p:cNvCxnSpPr>
              <a:cxnSpLocks/>
            </p:cNvCxnSpPr>
            <p:nvPr/>
          </p:nvCxnSpPr>
          <p:spPr>
            <a:xfrm>
              <a:off x="6072859" y="5361132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EC46E8CF-8CC1-39A4-A50F-0F4604C1901F}"/>
                </a:ext>
              </a:extLst>
            </p:cNvPr>
            <p:cNvSpPr txBox="1"/>
            <p:nvPr/>
          </p:nvSpPr>
          <p:spPr>
            <a:xfrm>
              <a:off x="5305964" y="5222632"/>
              <a:ext cx="779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41DA58FC-FD81-5BB6-D295-9ADAECC11C45}"/>
                </a:ext>
              </a:extLst>
            </p:cNvPr>
            <p:cNvCxnSpPr>
              <a:cxnSpLocks/>
            </p:cNvCxnSpPr>
            <p:nvPr/>
          </p:nvCxnSpPr>
          <p:spPr>
            <a:xfrm>
              <a:off x="6077396" y="5610993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631274AF-E2CA-48BF-3431-C933FC9B19B2}"/>
                </a:ext>
              </a:extLst>
            </p:cNvPr>
            <p:cNvSpPr txBox="1"/>
            <p:nvPr/>
          </p:nvSpPr>
          <p:spPr>
            <a:xfrm>
              <a:off x="5312463" y="5470657"/>
              <a:ext cx="779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37kDa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F37DD7AB-E5E8-C56A-F670-8A005A56BC6E}"/>
              </a:ext>
            </a:extLst>
          </p:cNvPr>
          <p:cNvGrpSpPr/>
          <p:nvPr/>
        </p:nvGrpSpPr>
        <p:grpSpPr>
          <a:xfrm>
            <a:off x="7875883" y="3403096"/>
            <a:ext cx="2983533" cy="1601009"/>
            <a:chOff x="10428257" y="3111369"/>
            <a:chExt cx="2983533" cy="1601009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3B9A9438-E94D-C27C-6D6E-A16F6C977B1A}"/>
                </a:ext>
              </a:extLst>
            </p:cNvPr>
            <p:cNvGrpSpPr/>
            <p:nvPr/>
          </p:nvGrpSpPr>
          <p:grpSpPr>
            <a:xfrm>
              <a:off x="10428257" y="3111369"/>
              <a:ext cx="2983533" cy="1601009"/>
              <a:chOff x="10382225" y="3127995"/>
              <a:chExt cx="2983533" cy="1601009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AE315A9F-992C-B8CA-748E-FC65FBB64F10}"/>
                  </a:ext>
                </a:extLst>
              </p:cNvPr>
              <p:cNvSpPr txBox="1"/>
              <p:nvPr/>
            </p:nvSpPr>
            <p:spPr>
              <a:xfrm>
                <a:off x="12136330" y="3127995"/>
                <a:ext cx="1229428" cy="2817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GB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-Tubulin</a:t>
                </a:r>
              </a:p>
            </p:txBody>
          </p:sp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id="{C605C476-436A-7954-88E0-6288B4A0A8B0}"/>
                  </a:ext>
                </a:extLst>
              </p:cNvPr>
              <p:cNvSpPr txBox="1"/>
              <p:nvPr/>
            </p:nvSpPr>
            <p:spPr>
              <a:xfrm>
                <a:off x="10382225" y="4244256"/>
                <a:ext cx="7793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75kDa</a:t>
                </a:r>
                <a:endParaRPr lang="en-GB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:a16="http://schemas.microsoft.com/office/drawing/2014/main" id="{209A1172-9059-F0F4-7303-ACC1C8A7C46B}"/>
                  </a:ext>
                </a:extLst>
              </p:cNvPr>
              <p:cNvSpPr txBox="1"/>
              <p:nvPr/>
            </p:nvSpPr>
            <p:spPr>
              <a:xfrm>
                <a:off x="10392391" y="4452005"/>
                <a:ext cx="7793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50kDa</a:t>
                </a:r>
                <a:endParaRPr lang="en-GB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AB2B6E29-16A5-8974-D907-D9E3893A2C3B}"/>
                </a:ext>
              </a:extLst>
            </p:cNvPr>
            <p:cNvCxnSpPr>
              <a:cxnSpLocks/>
            </p:cNvCxnSpPr>
            <p:nvPr/>
          </p:nvCxnSpPr>
          <p:spPr>
            <a:xfrm>
              <a:off x="11145709" y="4366130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97E2059B-37E8-2819-16B8-0C4A93169A7E}"/>
                </a:ext>
              </a:extLst>
            </p:cNvPr>
            <p:cNvCxnSpPr>
              <a:cxnSpLocks/>
            </p:cNvCxnSpPr>
            <p:nvPr/>
          </p:nvCxnSpPr>
          <p:spPr>
            <a:xfrm>
              <a:off x="11150246" y="4555029"/>
              <a:ext cx="23936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id="{2A9771A3-AB63-A5D4-875C-83F9470F3B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951" y="1436570"/>
            <a:ext cx="4023709" cy="2328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0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</Words>
  <Application>Microsoft Office PowerPoint</Application>
  <PresentationFormat>宽屏</PresentationFormat>
  <Paragraphs>11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Figure 6B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WU, Mengyao [Student]</dc:creator>
  <cp:lastModifiedBy>梦瑶 吴</cp:lastModifiedBy>
  <cp:revision>3</cp:revision>
  <dcterms:created xsi:type="dcterms:W3CDTF">2022-12-02T03:42:55Z</dcterms:created>
  <dcterms:modified xsi:type="dcterms:W3CDTF">2023-11-25T16:37:49Z</dcterms:modified>
</cp:coreProperties>
</file>